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emf" ContentType="image/x-emf"/>
  <Default Extension="png" ContentType="image/png"/>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charts/slide_20/chart12.xml" ContentType="application/vnd.openxmlformats-officedocument.drawingml.chart+xml"/>
  <Override PartName="/ppt/charts/slide_21/chart13.xml" ContentType="application/vnd.openxmlformats-officedocument.drawingml.chart+xml"/>
  <Override PartName="/ppt/charts/slide_22/chart14.xml" ContentType="application/vnd.openxmlformats-officedocument.drawingml.chart+xml"/>
  <Override PartName="/ppt/charts/slide_23/chart15.xml" ContentType="application/vnd.openxmlformats-officedocument.drawingml.chart+xml"/>
  <Override PartName="/ppt/charts/slide_24/chart16.xml" ContentType="application/vnd.openxmlformats-officedocument.drawingml.chart+xml"/>
  <Override PartName="/ppt/charts/slide_25/chart17.xml" ContentType="application/vnd.openxmlformats-officedocument.drawingml.chart+xml"/>
  <Override PartName="/ppt/charts/slide_26/chart18.xml" ContentType="application/vnd.openxmlformats-officedocument.drawingml.chart+xml"/>
  <Override PartName="/ppt/charts/slide_27/chart19.xml" ContentType="application/vnd.openxmlformats-officedocument.drawingml.chart+xml"/>
  <Override PartName="/ppt/charts/slide_28/chart20.xml" ContentType="application/vnd.openxmlformats-officedocument.drawingml.chart+xml"/>
  <Override PartName="/ppt/charts/slide_29/chart21.xml" ContentType="application/vnd.openxmlformats-officedocument.drawingml.chart+xml"/>
  <Override PartName="/ppt/charts/slide_30/chart22.xml" ContentType="application/vnd.openxmlformats-officedocument.drawingml.chart+xml"/>
  <Override PartName="/ppt/charts/slide_31/chart23.xml" ContentType="application/vnd.openxmlformats-officedocument.drawingml.chart+xml"/>
  <Override PartName="/ppt/charts/slide_32/chart24.xml" ContentType="application/vnd.openxmlformats-officedocument.drawingml.chart+xml"/>
  <Override PartName="/ppt/charts/slide_33/chart25.xml" ContentType="application/vnd.openxmlformats-officedocument.drawingml.chart+xml"/>
  <Override PartName="/ppt/charts/slide_34/chart26.xml" ContentType="application/vnd.openxmlformats-officedocument.drawingml.chart+xml"/>
  <Override PartName="/ppt/charts/slide_37/chart1.xml" ContentType="application/vnd.openxmlformats-officedocument.drawingml.chart+xml"/>
  <Override PartName="/ppt/charts/slide_38/chart2.xml" ContentType="application/vnd.openxmlformats-officedocument.drawingml.chart+xml"/>
  <Override PartName="/ppt/drawings/slide_38/drawing1.xml" ContentType="application/vnd.openxmlformats-officedocument.drawingml.chartshapes+xml"/>
  <Override PartName="/ppt/charts/slide_39/chart3.xml" ContentType="application/vnd.openxmlformats-officedocument.drawingml.chart+xml"/>
  <Override PartName="/ppt/charts/slide_40/chart4.xml" ContentType="application/vnd.openxmlformats-officedocument.drawingml.chart+xml"/>
  <Override PartName="/ppt/charts/slide_41/chart5.xml" ContentType="application/vnd.openxmlformats-officedocument.drawingml.chart+xml"/>
  <Override PartName="/ppt/charts/slide_43/chart6.xml" ContentType="application/vnd.openxmlformats-officedocument.drawingml.chart+xml"/>
  <Override PartName="/ppt/charts/slide_45/chart7.xml" ContentType="application/vnd.openxmlformats-officedocument.drawingml.chart+xml"/>
  <Override PartName="/ppt/charts/slide_49/chart1.xml" ContentType="application/vnd.openxmlformats-officedocument.drawingml.chart+xml"/>
  <Override PartName="/ppt/charts/slide_50/chart2.xml" ContentType="application/vnd.openxmlformats-officedocument.drawingml.chart+xml"/>
  <Override PartName="/ppt/charts/slide_51/chart3.xml" ContentType="application/vnd.openxmlformats-officedocument.drawingml.chart+xml"/>
  <Override PartName="/ppt/theme/slide_52/themeOverride1.xml" ContentType="application/vnd.openxmlformats-officedocument.themeOverride+xml"/>
  <Override PartName="/ppt/charts/slide_52/chart4.xml" ContentType="application/vnd.openxmlformats-officedocument.drawingml.chart+xml"/>
  <Override PartName="/ppt/theme/slide_53/themeOverride2.xml" ContentType="application/vnd.openxmlformats-officedocument.themeOverride+xml"/>
  <Override PartName="/ppt/charts/slide_53/chart5.xml" ContentType="application/vnd.openxmlformats-officedocument.drawingml.chart+xml"/>
  <Override PartName="/ppt/theme/slide_54/themeOverride3.xml" ContentType="application/vnd.openxmlformats-officedocument.themeOverride+xml"/>
  <Override PartName="/ppt/charts/slide_54/chart6.xml" ContentType="application/vnd.openxmlformats-officedocument.drawingml.chart+xml"/>
  <Override PartName="/ppt/theme/slide_55/themeOverride4.xml" ContentType="application/vnd.openxmlformats-officedocument.themeOverride+xml"/>
  <Override PartName="/ppt/charts/slide_55/chart7.xml" ContentType="application/vnd.openxmlformats-officedocument.drawingml.chart+xml"/>
  <Override PartName="/ppt/theme/slide_56/themeOverride5.xml" ContentType="application/vnd.openxmlformats-officedocument.themeOverride+xml"/>
  <Override PartName="/ppt/charts/slide_56/chart8.xml" ContentType="application/vnd.openxmlformats-officedocument.drawingml.chart+xml"/>
  <Override PartName="/ppt/theme/slide_57/themeOverride6.xml" ContentType="application/vnd.openxmlformats-officedocument.themeOverride+xml"/>
  <Override PartName="/ppt/charts/slide_57/chart9.xml" ContentType="application/vnd.openxmlformats-officedocument.drawingml.chart+xml"/>
  <Override PartName="/ppt/theme/slide_58/themeOverride7.xml" ContentType="application/vnd.openxmlformats-officedocument.themeOverride+xml"/>
  <Override PartName="/ppt/charts/slide_58/chart10.xml" ContentType="application/vnd.openxmlformats-officedocument.drawingml.chart+xml"/>
  <Override PartName="/ppt/theme/slide_59/themeOverride8.xml" ContentType="application/vnd.openxmlformats-officedocument.themeOverride+xml"/>
  <Override PartName="/ppt/charts/slide_59/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Lst>
  <p:notesMasterIdLst>
    <p:notesMasterId r:id="rId2"/>
  </p:notesMasterIdLst>
  <p:sldIdLst>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
<Relationship Id="rId2" Type="http://schemas.openxmlformats.org/officeDocument/2006/relationships/notesMaster" Target="notesMasters/notesMaster1.xml"/>
<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
  <Relationship Id="rId66" Type="http://schemas.openxmlformats.org/officeDocument/2006/relationships/presProps" Target="presProps.xml"/>
  <Relationship Id="rId67" Type="http://schemas.openxmlformats.org/officeDocument/2006/relationships/viewProps" Target="viewProps.xml"/>
  <Relationship Id="rId68" Type="http://schemas.openxmlformats.org/officeDocument/2006/relationships/theme" Target="theme/theme1.xml"/>
  <Relationship Id="rId69" Type="http://schemas.openxmlformats.org/officeDocument/2006/relationships/tableStyles" Target="tableStyles.xml"/>
  <Relationship Id="rId70" Type="http://schemas.openxmlformats.org/officeDocument/2006/relationships/customXmll+xml" Target="../customXml/item1.xml"/>
  <Relationship Id="rId71" Type="http://schemas.openxmlformats.org/officeDocument/2006/relationships/customXml+xml" Target="../customXml/item2.xml"/>
  <Relationship Id="rId72"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2" Type="http://schemas.openxmlformats.org/officeDocument/2006/relationships/chartUserShapes" Target="../../drawings/slide_38/drawing1.xml"/><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1" Type="http://schemas.openxmlformats.org/officeDocument/2006/relationships/package" Target="../../embeddings/slide_40/Microsoft_Office_Excel_Worksheet4.xlsx"/></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41/_rels/chart5.xml.rels><?xml version="1.0" encoding="UTF-8" standalone="yes"?>
<Relationships xmlns="http://schemas.openxmlformats.org/package/2006/relationships"><Relationship Id="rId1" Type="http://schemas.openxmlformats.org/officeDocument/2006/relationships/package" Target="../../embeddings/slide_41/Microsoft_Office_Excel_Worksheet5.xlsx"/></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3/_rels/chart6.xml.rels><?xml version="1.0" encoding="UTF-8" standalone="yes"?>
<Relationships xmlns="http://schemas.openxmlformats.org/package/2006/relationships"><Relationship Id="rId1" Type="http://schemas.openxmlformats.org/officeDocument/2006/relationships/package" Target="../../embeddings/slide_43/Microsoft_Office_Excel_Worksheet6.xlsx"/></Relationships>
</file>

<file path=ppt/charts/slide_4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5/_rels/chart7.xml.rels><?xml version="1.0" encoding="UTF-8" standalone="yes"?>
<Relationships xmlns="http://schemas.openxmlformats.org/package/2006/relationships"><Relationship Id="rId1" Type="http://schemas.openxmlformats.org/officeDocument/2006/relationships/package" Target="../../embeddings/slide_45/Microsoft_Office_Excel_Worksheet7.xlsx"/></Relationships>
</file>

<file path=ppt/charts/slide_4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49/_rels/chart1.xml.rels><?xml version="1.0" encoding="UTF-8" standalone="yes"?>
<Relationships xmlns="http://schemas.openxmlformats.org/package/2006/relationships"><Relationship Id="rId1" Type="http://schemas.openxmlformats.org/officeDocument/2006/relationships/package" Target="../../embeddings/slide_49/Microsoft_Office_Excel_Worksheet1.xlsx"/></Relationships>
</file>

<file path=ppt/charts/slide_4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xml.rels><?xml version="1.0" encoding="UTF-8" standalone="yes"?>
<Relationships xmlns="http://schemas.openxmlformats.org/package/2006/relationships"><Relationship Id="rId1" Type="http://schemas.openxmlformats.org/officeDocument/2006/relationships/package" Target="../../embeddings/slide_50/Microsoft_Office_Excel_Worksheet2.xlsx"/></Relationships>
</file>

<file path=ppt/charts/slide_5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3.xml.rels><?xml version="1.0" encoding="UTF-8" standalone="yes"?>
<Relationships xmlns="http://schemas.openxmlformats.org/package/2006/relationships"><Relationship Id="rId1" Type="http://schemas.openxmlformats.org/officeDocument/2006/relationships/package" Target="../../embeddings/slide_51/Microsoft_Office_Excel_Worksheet3.xlsx"/></Relationships>
</file>

<file path=ppt/charts/slide_5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4.xml.rels><?xml version="1.0" encoding="UTF-8" standalone="yes"?>
<Relationships xmlns="http://schemas.openxmlformats.org/package/2006/relationships"><Relationship Id="rId2" Type="http://schemas.openxmlformats.org/officeDocument/2006/relationships/package" Target="../../embeddings/slide_52/Microsoft_Office_Excel_Worksheet4.xlsx"/><Relationship Id="rId1" Type="http://schemas.openxmlformats.org/officeDocument/2006/relationships/themeOverride" Target="../../theme/slide_52/themeOverride1.xml"/></Relationships>
</file>

<file path=ppt/charts/slide_5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3/_rels/chart5.xml.rels><?xml version="1.0" encoding="UTF-8" standalone="yes"?>
<Relationships xmlns="http://schemas.openxmlformats.org/package/2006/relationships"><Relationship Id="rId2" Type="http://schemas.openxmlformats.org/officeDocument/2006/relationships/package" Target="../../embeddings/slide_53/Microsoft_Office_Excel_Worksheet5.xlsx"/><Relationship Id="rId1" Type="http://schemas.openxmlformats.org/officeDocument/2006/relationships/themeOverride" Target="../../theme/slide_53/themeOverride2.xml"/></Relationships>
</file>

<file path=ppt/charts/slide_5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4/_rels/chart6.xml.rels><?xml version="1.0" encoding="UTF-8" standalone="yes"?>
<Relationships xmlns="http://schemas.openxmlformats.org/package/2006/relationships"><Relationship Id="rId2" Type="http://schemas.openxmlformats.org/officeDocument/2006/relationships/package" Target="../../embeddings/slide_54/Microsoft_Office_Excel_Worksheet6.xlsx"/><Relationship Id="rId1" Type="http://schemas.openxmlformats.org/officeDocument/2006/relationships/themeOverride" Target="../../theme/slide_54/themeOverride3.xml"/></Relationships>
</file>

<file path=ppt/charts/slide_5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5/_rels/chart7.xml.rels><?xml version="1.0" encoding="UTF-8" standalone="yes"?>
<Relationships xmlns="http://schemas.openxmlformats.org/package/2006/relationships"><Relationship Id="rId2" Type="http://schemas.openxmlformats.org/officeDocument/2006/relationships/package" Target="../../embeddings/slide_55/Microsoft_Office_Excel_Worksheet7.xlsx"/><Relationship Id="rId1" Type="http://schemas.openxmlformats.org/officeDocument/2006/relationships/themeOverride" Target="../../theme/slide_55/themeOverride4.xml"/></Relationships>
</file>

<file path=ppt/charts/slide_5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6/_rels/chart8.xml.rels><?xml version="1.0" encoding="UTF-8" standalone="yes"?>
<Relationships xmlns="http://schemas.openxmlformats.org/package/2006/relationships"><Relationship Id="rId2" Type="http://schemas.openxmlformats.org/officeDocument/2006/relationships/package" Target="../../embeddings/slide_56/Microsoft_Office_Excel_Worksheet8.xlsx"/><Relationship Id="rId1" Type="http://schemas.openxmlformats.org/officeDocument/2006/relationships/themeOverride" Target="../../theme/slide_56/themeOverride5.xml"/></Relationships>
</file>

<file path=ppt/charts/slide_5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7/_rels/chart9.xml.rels><?xml version="1.0" encoding="UTF-8" standalone="yes"?>
<Relationships xmlns="http://schemas.openxmlformats.org/package/2006/relationships"><Relationship Id="rId2" Type="http://schemas.openxmlformats.org/officeDocument/2006/relationships/package" Target="../../embeddings/slide_57/Microsoft_Office_Excel_Worksheet9.xlsx"/><Relationship Id="rId1" Type="http://schemas.openxmlformats.org/officeDocument/2006/relationships/themeOverride" Target="../../theme/slide_57/themeOverride6.xml"/></Relationships>
</file>

<file path=ppt/charts/slide_5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8/_rels/chart10.xml.rels><?xml version="1.0" encoding="UTF-8" standalone="yes"?>
<Relationships xmlns="http://schemas.openxmlformats.org/package/2006/relationships"><Relationship Id="rId2" Type="http://schemas.openxmlformats.org/officeDocument/2006/relationships/package" Target="../../embeddings/slide_58/Microsoft_Office_Excel_Worksheet10.xlsx"/><Relationship Id="rId1" Type="http://schemas.openxmlformats.org/officeDocument/2006/relationships/themeOverride" Target="../../theme/slide_58/themeOverride7.xml"/></Relationships>
</file>

<file path=ppt/charts/slide_5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59/_rels/chart11.xml.rels><?xml version="1.0" encoding="UTF-8" standalone="yes"?>
<Relationships xmlns="http://schemas.openxmlformats.org/package/2006/relationships"><Relationship Id="rId2" Type="http://schemas.openxmlformats.org/officeDocument/2006/relationships/package" Target="../../embeddings/slide_59/Microsoft_Office_Excel_Worksheet11.xlsx"/><Relationship Id="rId1" Type="http://schemas.openxmlformats.org/officeDocument/2006/relationships/themeOverride" Target="../../theme/slide_59/themeOverride8.xml"/></Relationships>
</file>

<file path=ppt/charts/slide_5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2" Type="http://schemas.openxmlformats.org/officeDocument/2006/relationships/image" Target="../media/layout_106/image1.png"/>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2" Type="http://schemas.openxmlformats.org/officeDocument/2006/relationships/image" Target="../media/layout_107/image1.png"/>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2" Type="http://schemas.openxmlformats.org/officeDocument/2006/relationships/image" Target="../media/layout_109/image1.png"/>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1.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2" Type="http://schemas.openxmlformats.org/officeDocument/2006/relationships/image" Target="../media/layout_113/image2.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1.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2" Type="http://schemas.openxmlformats.org/officeDocument/2006/relationships/image" Target="../media/layout_119/image2.png"/>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2.png"/>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2" Type="http://schemas.openxmlformats.org/officeDocument/2006/relationships/image" Target="../media/layout_120/image2.png"/>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
  <Relationship Id="rId2" Type="http://schemas.openxmlformats.org/officeDocument/2006/relationships/image" Target="../media/layout_123/image3.png"/>
  <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layout_13/image1.png"/>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2.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2" Type="http://schemas.openxmlformats.org/officeDocument/2006/relationships/image" Target="../media/layout_31/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1.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1.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1.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4.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2" Type="http://schemas.openxmlformats.org/officeDocument/2006/relationships/image" Target="../media/layout_55/image2.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1.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2.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2" Type="http://schemas.openxmlformats.org/officeDocument/2006/relationships/image" Target="../media/layout_66/image3.png"/>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3.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2" Type="http://schemas.openxmlformats.org/officeDocument/2006/relationships/image" Target="../media/layout_76/image1.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2.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4.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2" Type="http://schemas.openxmlformats.org/officeDocument/2006/relationships/image" Target="../media/layout_87/image2.png"/>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2.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2" Type="http://schemas.openxmlformats.org/officeDocument/2006/relationships/image" Target="../media/layout_93/image4.png"/>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
  <Relationship Id="rId2" Type="http://schemas.openxmlformats.org/officeDocument/2006/relationships/image" Target="../media/layout_96/image1.png"/>
  <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24413" y="873125"/>
            <a:ext cx="4148137"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3575121598"/>
              </p:ext>
            </p:extLst>
          </p:nvPr>
        </p:nvGraphicFramePr>
        <p:xfrm>
          <a:off x="250826" y="873125"/>
          <a:ext cx="8642348" cy="5463579"/>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7555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89140"/>
            <a:ext cx="2544762" cy="151216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75856" y="4653136"/>
            <a:ext cx="2616200"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53136"/>
            <a:ext cx="2551112" cy="1547385"/>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67" Type="http://schemas.openxmlformats.org/officeDocument/2006/relationships/slideLayout" Target="../slideLayouts/slideLayout67.xml"/>
  
 
<Relationship Id="rId68"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68" Type="http://schemas.openxmlformats.org/officeDocument/2006/relationships/image" Target="../media/master_5/image1.png" />
 
<Relationship Id="rId95"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6" Type="http://schemas.openxmlformats.org/officeDocument/2006/relationships/slideLayout" Target="../slideLayouts/slideLayout96.xml"/>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123" Type="http://schemas.openxmlformats.org/officeDocument/2006/relationships/slideLayout" Target="../slideLayouts/slideLayout123.xml"/>
  
 
<Relationship Id="rId124"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 r:id="rId6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68"/>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96"/>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 r:id="rId123"/>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4.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4.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4.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4.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4.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4.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4.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4.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4.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4.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4.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4.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4.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4.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
  <Relationship Id="rId2" Type="http://schemas.openxmlformats.org/officeDocument/2006/relationships/notesSlide" Target="../notesSlides/notesSlide36.xml"/>
  <Relationship Id="rId1" Type="http://schemas.openxmlformats.org/officeDocument/2006/relationships/slideLayout" Target="../slideLayouts/slideLayout57.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7.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51.xml"/>
  <Relationship Id="rId4" Type="http://schemas.openxmlformats.org/officeDocument/2006/relationships/image" Target="../media/slide_38/image2.pn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54.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51.xml"/>
  <Relationship Id="rId4" Type="http://schemas.openxmlformats.org/officeDocument/2006/relationships/image" Target="../media/slide_40/image2.pn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54.xml"/>
</Relationships>

</file>

<file path=ppt/slides/_rels/slide42.xml.rels><?xml version="1.0" encoding="UTF-8" standalone="yes"?>
<Relationships xmlns="http://schemas.openxmlformats.org/package/2006/relationships">
  <Relationship Id="rId3" Type="http://schemas.openxmlformats.org/officeDocument/2006/relationships/image" Target="../media/slide_42/image5.png"/>
  <Relationship Id="rId2" Type="http://schemas.openxmlformats.org/officeDocument/2006/relationships/notesSlide" Target="../notesSlides/notesSlide42.xml"/>
  <Relationship Id="rId1" Type="http://schemas.openxmlformats.org/officeDocument/2006/relationships/slideLayout" Target="../slideLayouts/slideLayout54.xml"/>
</Relationships>

</file>

<file path=ppt/slides/_rels/slide43.xml.rels><?xml version="1.0" encoding="UTF-8" standalone="yes"?>
<Relationships xmlns="http://schemas.openxmlformats.org/package/2006/relationships">
  <Relationship Id="rId3" Type="http://schemas.openxmlformats.org/officeDocument/2006/relationships/image" Target="../media/slide_43/image6.png"/>
  <Relationship Id="rId2" Type="http://schemas.openxmlformats.org/officeDocument/2006/relationships/notesSlide" Target="../notesSlides/notesSlide43.xml"/>
  <Relationship Id="rId1" Type="http://schemas.openxmlformats.org/officeDocument/2006/relationships/slideLayout" Target="../slideLayouts/slideLayout67.xml"/>
  <Relationship Id="rId4" Type="http://schemas.openxmlformats.org/officeDocument/2006/relationships/chart" Target="../charts/slide_43/chart6.xml"/>
</Relationships>

</file>

<file path=ppt/slides/_rels/slide44.xml.rels><?xml version="1.0" encoding="UTF-8" standalone="yes"?>
<Relationships xmlns="http://schemas.openxmlformats.org/package/2006/relationships">
  <Relationship Id="rId3" Type="http://schemas.openxmlformats.org/officeDocument/2006/relationships/image" Target="../media/slide_44/image7.png"/>
  <Relationship Id="rId2" Type="http://schemas.openxmlformats.org/officeDocument/2006/relationships/notesSlide" Target="../notesSlides/notesSlide44.xml"/>
  <Relationship Id="rId1" Type="http://schemas.openxmlformats.org/officeDocument/2006/relationships/slideLayout" Target="../slideLayouts/slideLayout67.xml"/>
  <Relationship Id="rId6" Type="http://schemas.openxmlformats.org/officeDocument/2006/relationships/image" Target="../media/slide_44/image10.png"/>
  <Relationship Id="rId5" Type="http://schemas.openxmlformats.org/officeDocument/2006/relationships/image" Target="../media/slide_44/image9.jpeg"/>
  <Relationship Id="rId4" Type="http://schemas.openxmlformats.org/officeDocument/2006/relationships/image" Target="../media/slide_44/image8.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7.xml"/>
  <Relationship Id="rId2" Type="http://schemas.openxmlformats.org/officeDocument/2006/relationships/notesSlide" Target="../notesSlides/notesSlide45.xml"/>
  <Relationship Id="rId1" Type="http://schemas.openxmlformats.org/officeDocument/2006/relationships/slideLayout" Target="../slideLayouts/slideLayout54.xml"/>
</Relationships>

</file>

<file path=ppt/slides/_rels/slide46.xml.rels><?xml version="1.0" encoding="UTF-8" standalone="yes"?>
<Relationships xmlns="http://schemas.openxmlformats.org/package/2006/relationships">
  <Relationship Id="rId3" Type="http://schemas.openxmlformats.org/officeDocument/2006/relationships/image" Target="../media/slide_46/image11.jpeg"/>
  <Relationship Id="rId2" Type="http://schemas.openxmlformats.org/officeDocument/2006/relationships/notesSlide" Target="../notesSlides/notesSlide46.xml"/>
  <Relationship Id="rId1" Type="http://schemas.openxmlformats.org/officeDocument/2006/relationships/slideLayout" Target="../slideLayouts/slideLayout50.xml"/>
  <Relationship Id="rId5" Type="http://schemas.openxmlformats.org/officeDocument/2006/relationships/image" Target="../media/slide_46/image12.emf"/>
  <Relationship Id="rId4" Type="http://schemas.openxmlformats.org/officeDocument/2006/relationships/image" Target="../media/slide_46/image1.png"/>
</Relationships>

</file>

<file path=ppt/slides/_rels/slide47.xml.rels><?xml version="1.0" encoding="UTF-8" standalone="yes"?>
<Relationships xmlns="http://schemas.openxmlformats.org/package/2006/relationships">
  <Relationship Id="rId3" Type="http://schemas.openxmlformats.org/officeDocument/2006/relationships/image" Target="../media/slide_47/image5.jpeg"/>
  <Relationship Id="rId2" Type="http://schemas.openxmlformats.org/officeDocument/2006/relationships/notesSlide" Target="../notesSlides/notesSlide47.xml"/>
  <Relationship Id="rId1" Type="http://schemas.openxmlformats.org/officeDocument/2006/relationships/slideLayout" Target="../slideLayouts/slideLayout85.xml"/>
  <Relationship Id="rId4" Type="http://schemas.openxmlformats.org/officeDocument/2006/relationships/image" Target="../media/slide_47/image6.png"/>
</Relationships>

</file>

<file path=ppt/slides/_rels/slide48.xml.rels><?xml version="1.0" encoding="UTF-8" standalone="yes"?>
<Relationships xmlns="http://schemas.openxmlformats.org/package/2006/relationships">
  <Relationship Id="rId3" Type="http://schemas.openxmlformats.org/officeDocument/2006/relationships/image" Target="../media/slide_48/image4.jpeg"/>
  <Relationship Id="rId2" Type="http://schemas.openxmlformats.org/officeDocument/2006/relationships/notesSlide" Target="../notesSlides/notesSlide48.xml"/>
  <Relationship Id="rId1" Type="http://schemas.openxmlformats.org/officeDocument/2006/relationships/slideLayout" Target="../slideLayouts/slideLayout104.xml"/>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1.xml"/>
  <Relationship Id="rId2" Type="http://schemas.openxmlformats.org/officeDocument/2006/relationships/notesSlide" Target="../notesSlides/notesSlide49.xml"/>
  <Relationship Id="rId1" Type="http://schemas.openxmlformats.org/officeDocument/2006/relationships/slideLayout" Target="../slideLayouts/slideLayout105.xml"/>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xml"/>
  <Relationship Id="rId2" Type="http://schemas.openxmlformats.org/officeDocument/2006/relationships/notesSlide" Target="../notesSlides/notesSlide50.xml"/>
  <Relationship Id="rId1" Type="http://schemas.openxmlformats.org/officeDocument/2006/relationships/slideLayout" Target="../slideLayouts/slideLayout101.xml"/>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3.xml"/>
  <Relationship Id="rId2" Type="http://schemas.openxmlformats.org/officeDocument/2006/relationships/notesSlide" Target="../notesSlides/notesSlide51.xml"/>
  <Relationship Id="rId1" Type="http://schemas.openxmlformats.org/officeDocument/2006/relationships/slideLayout" Target="../slideLayouts/slideLayout105.xml"/>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4.xml"/>
  <Relationship Id="rId2" Type="http://schemas.openxmlformats.org/officeDocument/2006/relationships/notesSlide" Target="../notesSlides/notesSlide52.xml"/>
  <Relationship Id="rId1" Type="http://schemas.openxmlformats.org/officeDocument/2006/relationships/slideLayout" Target="../slideLayouts/slideLayout101.xml"/>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5.xml"/>
  <Relationship Id="rId2" Type="http://schemas.openxmlformats.org/officeDocument/2006/relationships/notesSlide" Target="../notesSlides/notesSlide53.xml"/>
  <Relationship Id="rId1" Type="http://schemas.openxmlformats.org/officeDocument/2006/relationships/slideLayout" Target="../slideLayouts/slideLayout101.xml"/>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6.xml"/>
  <Relationship Id="rId2" Type="http://schemas.openxmlformats.org/officeDocument/2006/relationships/notesSlide" Target="../notesSlides/notesSlide54.xml"/>
  <Relationship Id="rId1" Type="http://schemas.openxmlformats.org/officeDocument/2006/relationships/slideLayout" Target="../slideLayouts/slideLayout101.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7.xml"/>
  <Relationship Id="rId2" Type="http://schemas.openxmlformats.org/officeDocument/2006/relationships/notesSlide" Target="../notesSlides/notesSlide55.xml"/>
  <Relationship Id="rId1" Type="http://schemas.openxmlformats.org/officeDocument/2006/relationships/slideLayout" Target="../slideLayouts/slideLayout101.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8.xml"/>
  <Relationship Id="rId2" Type="http://schemas.openxmlformats.org/officeDocument/2006/relationships/notesSlide" Target="../notesSlides/notesSlide56.xml"/>
  <Relationship Id="rId1" Type="http://schemas.openxmlformats.org/officeDocument/2006/relationships/slideLayout" Target="../slideLayouts/slideLayout10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9.xml"/>
  <Relationship Id="rId2" Type="http://schemas.openxmlformats.org/officeDocument/2006/relationships/notesSlide" Target="../notesSlides/notesSlide57.xml"/>
  <Relationship Id="rId1" Type="http://schemas.openxmlformats.org/officeDocument/2006/relationships/slideLayout" Target="../slideLayouts/slideLayout101.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10.xml"/>
  <Relationship Id="rId2" Type="http://schemas.openxmlformats.org/officeDocument/2006/relationships/notesSlide" Target="../notesSlides/notesSlide58.xml"/>
  <Relationship Id="rId1" Type="http://schemas.openxmlformats.org/officeDocument/2006/relationships/slideLayout" Target="../slideLayouts/slideLayout101.xml"/>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11.xml"/>
  <Relationship Id="rId2" Type="http://schemas.openxmlformats.org/officeDocument/2006/relationships/notesSlide" Target="../notesSlides/notesSlide59.xml"/>
  <Relationship Id="rId1" Type="http://schemas.openxmlformats.org/officeDocument/2006/relationships/slideLayout" Target="../slideLayouts/slideLayout10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4.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lang="en-GB" dirty="0"/>
              <a:t>Lorem ipsum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5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5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59</Slides>
  <Notes>51</Notes>
  <HiddenSlides>0</HiddenSlides>
  <MMClips>0</MMClips>
  <ScaleCrop>false</ScaleCrop>
  <HeadingPairs>
    <vt:vector size="4" baseType="variant">
      <vt:variant>
        <vt:lpstr>Theme</vt:lpstr>
      </vt:variant>
      <vt:variant>
        <vt:i4>6</vt:i4>
      </vt:variant>
      <vt:variant>
        <vt:lpstr>Slide Titles</vt:lpstr>
      </vt:variant>
      <vt:variant>
        <vt:i4>59</vt:i4>
      </vt:variant>
    </vt:vector>
  </HeadingPairs>
  <TitlesOfParts>
    <vt:vector size="65" baseType="lpstr">
      <vt:lpstr>Office Theme</vt:lpstr>
      <vt:lpstr>Office Theme</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       Wanting to better manage various aspects of life</vt:lpstr>
      <vt:lpstr>PowerPoint Presentation</vt:lpstr>
      <vt:lpstr>UK Health</vt:lpstr>
      <vt:lpstr>The evolution of regulation debates through the lens of social media</vt:lpstr>
      <vt:lpstr>The Self-Discipline Narrative : growing consumer interest </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2016-12-12T22:30:32Z</dcterms:created>
  <dcterms:modified xsi:type="dcterms:W3CDTF">2016-12-12T22:30:32Z</dcterms:modified>
</cp:coreProperties>
</file>